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261" r:id="rId4"/>
    <p:sldId id="285" r:id="rId5"/>
    <p:sldId id="282" r:id="rId6"/>
    <p:sldId id="289" r:id="rId7"/>
    <p:sldId id="288" r:id="rId8"/>
    <p:sldId id="290" r:id="rId9"/>
    <p:sldId id="283" r:id="rId10"/>
    <p:sldId id="291" r:id="rId11"/>
    <p:sldId id="303" r:id="rId12"/>
    <p:sldId id="304" r:id="rId13"/>
    <p:sldId id="262" r:id="rId14"/>
    <p:sldId id="307" r:id="rId15"/>
    <p:sldId id="294" r:id="rId16"/>
    <p:sldId id="305" r:id="rId17"/>
    <p:sldId id="292" r:id="rId18"/>
    <p:sldId id="306" r:id="rId19"/>
    <p:sldId id="295" r:id="rId20"/>
    <p:sldId id="293" r:id="rId21"/>
    <p:sldId id="298" r:id="rId22"/>
    <p:sldId id="296" r:id="rId23"/>
    <p:sldId id="308" r:id="rId24"/>
    <p:sldId id="301" r:id="rId25"/>
    <p:sldId id="300" r:id="rId26"/>
    <p:sldId id="302" r:id="rId27"/>
    <p:sldId id="309" r:id="rId2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  <a:srgbClr val="144AEB"/>
    <a:srgbClr val="FF0066"/>
    <a:srgbClr val="FFFE02"/>
    <a:srgbClr val="F80308"/>
    <a:srgbClr val="6612B2"/>
    <a:srgbClr val="A758EE"/>
    <a:srgbClr val="C1C1C1"/>
    <a:srgbClr val="0DAF0D"/>
    <a:srgbClr val="F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0(LOW)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err="1"/>
              <a:t>플로팅</a:t>
            </a:r>
            <a:r>
              <a:rPr lang="ko-KR" altLang="en-US" sz="2400" dirty="0"/>
              <a:t> 현상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ko-KR" altLang="en-US" dirty="0" err="1"/>
              <a:t>일때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994882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04" y="189175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046312" y="5008574"/>
            <a:ext cx="1835676" cy="184942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800"/>
            <a:ext cx="9144000" cy="5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1" y="1214120"/>
            <a:ext cx="79280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192102-15FA-6C48-837A-78B031F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8" y="942379"/>
            <a:ext cx="5550177" cy="59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8" y="1505526"/>
            <a:ext cx="826238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483F129-A159-EA4C-A6D5-616F2EB5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5454" r="2445" b="1875"/>
          <a:stretch/>
        </p:blipFill>
        <p:spPr>
          <a:xfrm>
            <a:off x="1794735" y="1178805"/>
            <a:ext cx="5191854" cy="56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05" y="1825625"/>
            <a:ext cx="841749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err="1"/>
              <a:t>Pull-DOWN</a:t>
            </a:r>
            <a:r>
              <a:rPr lang="en-US" altLang="ko-KR" dirty="0"/>
              <a:t>)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(PULL-UP) </a:t>
            </a:r>
            <a:r>
              <a:rPr lang="ko-KR" altLang="en-US" dirty="0"/>
              <a:t>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 저항을 이용한 </a:t>
            </a:r>
            <a:r>
              <a:rPr lang="en-US" altLang="ko-KR" dirty="0"/>
              <a:t>LED ON/OFF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9ABF8AB-78AC-044A-ABEA-D907F93D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4" y="1123720"/>
            <a:ext cx="5354384" cy="5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56890" y="673044"/>
            <a:ext cx="8009594" cy="3369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실제 회로를 구성하여 </a:t>
            </a:r>
            <a:r>
              <a:rPr lang="en-US" altLang="ko-KR" dirty="0"/>
              <a:t>INPUT_PULLUP </a:t>
            </a:r>
            <a:r>
              <a:rPr lang="ko-KR" altLang="en-US" dirty="0" err="1"/>
              <a:t>푸시</a:t>
            </a:r>
            <a:r>
              <a:rPr lang="ko-KR" altLang="en-US" dirty="0"/>
              <a:t> 버튼 </a:t>
            </a:r>
            <a:r>
              <a:rPr lang="en-US" altLang="ko-KR" dirty="0"/>
              <a:t>ON/OF</a:t>
            </a:r>
            <a:r>
              <a:rPr lang="ko-KR" altLang="en-US" dirty="0"/>
              <a:t>에 따라 </a:t>
            </a:r>
            <a:r>
              <a:rPr lang="ko-KR" altLang="en-US" dirty="0" err="1"/>
              <a:t>아두이노</a:t>
            </a:r>
            <a:r>
              <a:rPr lang="ko-KR" altLang="en-US" dirty="0"/>
              <a:t> 내부 </a:t>
            </a:r>
            <a:r>
              <a:rPr lang="en-US" altLang="ko-KR" dirty="0"/>
              <a:t>LED(13</a:t>
            </a:r>
            <a:r>
              <a:rPr lang="ko-KR" altLang="en-US" dirty="0"/>
              <a:t>번</a:t>
            </a:r>
            <a:r>
              <a:rPr lang="en-US" altLang="ko-KR" dirty="0"/>
              <a:t>) OF/OFF </a:t>
            </a:r>
            <a:r>
              <a:rPr lang="ko-KR" altLang="en-US" dirty="0"/>
              <a:t>하기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시리얼 모니터로 </a:t>
            </a:r>
            <a:r>
              <a:rPr lang="en-US" altLang="ko-KR" dirty="0"/>
              <a:t>INPUT </a:t>
            </a:r>
            <a:r>
              <a:rPr lang="ko-KR" altLang="en-US" dirty="0"/>
              <a:t>값을 읽어 확인하기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556890" y="4358866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6201417" y="4358866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713937" y="4599499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17644" y="673043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0134" y="3580501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5576607" y="3681652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37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278199" y="3808847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" y="1333786"/>
            <a:ext cx="8283937" cy="44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23B853A-A32E-0C42-A68E-31658A3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36" y="1264025"/>
            <a:ext cx="5233307" cy="55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704913" y="2401038"/>
            <a:ext cx="5863959" cy="351601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텍트</a:t>
            </a:r>
            <a:r>
              <a:rPr lang="ko-KR" altLang="en-US" dirty="0"/>
              <a:t> 스위치</a:t>
            </a:r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5566099" cy="30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7</a:t>
            </a:r>
            <a:r>
              <a:rPr lang="ko-KR" altLang="en-US" dirty="0"/>
              <a:t>번 핀 </a:t>
            </a:r>
            <a:r>
              <a:rPr lang="en-US" altLang="ko-KR" dirty="0"/>
              <a:t>: </a:t>
            </a:r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29207" y="2592712"/>
            <a:ext cx="7042693" cy="3237447"/>
            <a:chOff x="1129207" y="2592712"/>
            <a:chExt cx="7042693" cy="3237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15027</TotalTime>
  <Words>530</Words>
  <Application>Microsoft Macintosh PowerPoint</Application>
  <PresentationFormat>화면 슬라이드 쇼(4:3)</PresentationFormat>
  <Paragraphs>92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INPUT_PULLUP으로 내부LED(13번) ON/OFF</vt:lpstr>
      <vt:lpstr>스케치 프로그래밍</vt:lpstr>
      <vt:lpstr>PowerPoint 프레젠테이션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204</cp:revision>
  <cp:lastPrinted>2019-03-22T07:19:52Z</cp:lastPrinted>
  <dcterms:created xsi:type="dcterms:W3CDTF">2019-02-21T14:11:08Z</dcterms:created>
  <dcterms:modified xsi:type="dcterms:W3CDTF">2019-03-25T01:59:21Z</dcterms:modified>
</cp:coreProperties>
</file>